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18288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78" userDrawn="1">
          <p15:clr>
            <a:srgbClr val="A4A3A4"/>
          </p15:clr>
        </p15:guide>
        <p15:guide id="2" orient="horz" pos="378" userDrawn="1">
          <p15:clr>
            <a:srgbClr val="A4A3A4"/>
          </p15:clr>
        </p15:guide>
        <p15:guide id="3" orient="horz" pos="6102" userDrawn="1">
          <p15:clr>
            <a:srgbClr val="A4A3A4"/>
          </p15:clr>
        </p15:guide>
        <p15:guide id="4" pos="11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6" y="470"/>
      </p:cViewPr>
      <p:guideLst>
        <p:guide pos="378"/>
        <p:guide orient="horz" pos="378"/>
        <p:guide orient="horz" pos="6102"/>
        <p:guide pos="11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0E1FF-A74D-4224-BEA2-88B1D4953D04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4545C-DB86-4CE1-B7D4-41339C569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169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0E1FF-A74D-4224-BEA2-88B1D4953D04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4545C-DB86-4CE1-B7D4-41339C569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146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0E1FF-A74D-4224-BEA2-88B1D4953D04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4545C-DB86-4CE1-B7D4-41339C569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024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0E1FF-A74D-4224-BEA2-88B1D4953D04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4545C-DB86-4CE1-B7D4-41339C569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467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0E1FF-A74D-4224-BEA2-88B1D4953D04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4545C-DB86-4CE1-B7D4-41339C569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751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0E1FF-A74D-4224-BEA2-88B1D4953D04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4545C-DB86-4CE1-B7D4-41339C569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980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0E1FF-A74D-4224-BEA2-88B1D4953D04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4545C-DB86-4CE1-B7D4-41339C569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10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0E1FF-A74D-4224-BEA2-88B1D4953D04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4545C-DB86-4CE1-B7D4-41339C569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390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0E1FF-A74D-4224-BEA2-88B1D4953D04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4545C-DB86-4CE1-B7D4-41339C569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047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0E1FF-A74D-4224-BEA2-88B1D4953D04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4545C-DB86-4CE1-B7D4-41339C569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889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0E1FF-A74D-4224-BEA2-88B1D4953D04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4545C-DB86-4CE1-B7D4-41339C569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094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520E1FF-A74D-4224-BEA2-88B1D4953D04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04545C-DB86-4CE1-B7D4-41339C569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202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5713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Michael Roberts</dc:creator>
  <cp:lastModifiedBy>Michael Roberts</cp:lastModifiedBy>
  <cp:revision>2</cp:revision>
  <dcterms:created xsi:type="dcterms:W3CDTF">2024-11-01T17:27:42Z</dcterms:created>
  <dcterms:modified xsi:type="dcterms:W3CDTF">2024-11-01T19:48:49Z</dcterms:modified>
</cp:coreProperties>
</file>